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799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90" y="72"/>
      </p:cViewPr>
      <p:guideLst>
        <p:guide orient="horz" pos="1198"/>
        <p:guide orient="horz" pos="3408"/>
        <p:guide pos="6936"/>
        <p:guide pos="74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notesMaster" Target="notesMasters/notesMaster1.xml"  /><Relationship Id="rId20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>
                <a:latin typeface="+mj-lt"/>
              </a:rPr>
              <a:t/>
            </a:r>
            <a:endParaRPr lang="ko-KR" altLang="en-US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024D597-4836-42AA-8840-ACAAD80842E5}" type="datetime1">
              <a:rPr lang="ko-KR" altLang="en-US">
                <a:latin typeface="+mj-lt"/>
              </a:rPr>
              <a:pPr lvl="0">
                <a:defRPr/>
              </a:pPr>
              <a:t>2022-11-24</a:t>
            </a:fld>
            <a:endParaRPr lang="ko-KR" altLang="en-US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>
                <a:latin typeface="+mj-lt"/>
              </a:rPr>
              <a:t/>
            </a:r>
            <a:endParaRPr lang="ko-KR" altLang="en-US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AD0F4C1-F197-4411-A8B3-D320801A9BAD}" type="slidenum">
              <a:rPr lang="en-US" altLang="ko-KR">
                <a:latin typeface="+mj-lt"/>
              </a:rPr>
              <a:pPr lvl="0">
                <a:defRPr/>
              </a:pPr>
              <a:t>‹#›</a:t>
            </a:fld>
            <a:endParaRPr lang="ko-KR" altLang="en-US"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pPr lvl="0">
              <a:defRPr/>
            </a:pPr>
            <a:fld id="{C8C1DB09-50C6-4917-B352-F3C3284AAE69}" type="datetime1">
              <a:rPr lang="ko-KR" altLang="en-US"/>
              <a:pPr lvl="0">
                <a:defRPr/>
              </a:pPr>
              <a:t>2022-11-24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 rtl="0">
              <a:defRPr/>
            </a:pPr>
            <a:r>
              <a:rPr lang="ko-KR" altLang="en-US"/>
              <a:t>마스터 텍스트 스타일을 편집하려면 클릭하세요</a:t>
            </a:r>
            <a:r>
              <a:rPr lang="en-US" altLang="ko-KR"/>
              <a:t>.</a:t>
            </a:r>
            <a:endParaRPr lang="en-US" altLang="ko-KR"/>
          </a:p>
          <a:p>
            <a:pPr lvl="1" rtl="0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 rtl="0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 rtl="0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 rtl="0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pPr lvl="0">
              <a:defRPr/>
            </a:pPr>
            <a:fld id="{D40C6A29-4676-420C-BBE3-ACC2B80F64D4}" type="slidenum">
              <a:rPr lang="en-US" altLang="ko-KR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+mj-ea"/>
                <a:ea typeface="+mj-ea"/>
              </a:rPr>
              <a:t/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D40C6A29-4676-420C-BBE3-ACC2B80F64D4}" type="slidenum">
              <a:rPr lang="en-US" altLang="ko-KR">
                <a:latin typeface="+mj-ea"/>
                <a:ea typeface="+mj-ea"/>
              </a:rPr>
              <a:pPr rtl="0">
                <a:defRPr/>
              </a:p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호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중간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buNone/>
              <a:defRPr/>
            </a:lvl4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 작은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lnSpc>
                <a:spcPct val="11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lnSpc>
                <a:spcPct val="11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lnSpc>
                <a:spcPct val="11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호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견적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noProof="0" dirty="0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noProof="0" dirty="0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8.png"  /><Relationship Id="rId3" Type="http://schemas.openxmlformats.org/officeDocument/2006/relationships/hyperlink" Target="https://youtube.com/shorts/UgyTzfmzfxU?feature=share" TargetMode="External"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hyperlink" Target="https://youtu.be/rCNvZC4461w" TargetMode="External"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5.png"  /><Relationship Id="rId3" Type="http://schemas.openxmlformats.org/officeDocument/2006/relationships/image" Target="../media/image7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hyperlink" Target="https://youtube.com/shorts/XTq3AHjLla8" TargetMode="External"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9.jpeg"  /><Relationship Id="rId5" Type="http://schemas.openxmlformats.org/officeDocument/2006/relationships/hyperlink" Target="https://youtube.com/shorts/lInwbEM7MoE?feature=share" TargetMode="External" /><Relationship Id="rId6" Type="http://schemas.openxmlformats.org/officeDocument/2006/relationships/image" Target="../media/image2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기계시스템디자인공학과 </a:t>
            </a: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임준형</a:t>
            </a:r>
            <a:endParaRPr lang="en-US" altLang="ko-KR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>
                <a:solidFill>
                  <a:srgbClr val="FFFFFF"/>
                </a:solidFill>
              </a:rPr>
              <a:t>19100179</a:t>
            </a:r>
            <a:endParaRPr lang="ko-KR" altLang="en-US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1464D-BA9C-E3DE-CECD-B71AFD27C464}"/>
              </a:ext>
            </a:extLst>
          </p:cNvPr>
          <p:cNvSpPr txBox="1"/>
          <p:nvPr/>
        </p:nvSpPr>
        <p:spPr>
          <a:xfrm>
            <a:off x="6096000" y="3048000"/>
            <a:ext cx="5531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PLANTUMBLER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프레젠테이션 제목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1939" y="182880"/>
            <a:ext cx="4240123" cy="3368040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4638676" y="390524"/>
            <a:ext cx="7058024" cy="21412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 b="1"/>
              <a:t>LCD</a:t>
            </a:r>
            <a:r>
              <a:rPr lang="ko-KR" altLang="en-US" sz="1500" b="1"/>
              <a:t>는 두개의 편광판 사이에 액정을 넣고 이 액정을 움직여 빛의 통과여부를 결정지어주는 원리를 이용했습니다</a:t>
            </a:r>
            <a:r>
              <a:rPr lang="en-US" altLang="ko-KR" sz="1500" b="1"/>
              <a:t>.</a:t>
            </a:r>
            <a:r>
              <a:rPr lang="ko-KR" altLang="en-US" sz="1500" b="1"/>
              <a:t> 수백만 개의 픽셀 각각에 전압을 다르게 공급하면</a:t>
            </a:r>
            <a:r>
              <a:rPr lang="en-US" altLang="ko-KR" sz="1500" b="1"/>
              <a:t>,</a:t>
            </a:r>
            <a:r>
              <a:rPr lang="ko-KR" altLang="en-US" sz="1500" b="1"/>
              <a:t> 그 전압이 주는 신호에 따라 각 픽셀에 해당하는 액정이 움직이는데</a:t>
            </a:r>
            <a:r>
              <a:rPr lang="en-US" altLang="ko-KR" sz="1500" b="1"/>
              <a:t>,</a:t>
            </a:r>
            <a:r>
              <a:rPr lang="ko-KR" altLang="en-US" sz="1500" b="1"/>
              <a:t> 이것이 빛의 방향을 바꿔주는 원리</a:t>
            </a:r>
            <a:r>
              <a:rPr lang="en-US" altLang="ko-KR" sz="1500" b="1"/>
              <a:t>.</a:t>
            </a:r>
            <a:endParaRPr lang="en-US" altLang="ko-KR" sz="1500"/>
          </a:p>
          <a:p>
            <a:pPr>
              <a:defRPr/>
            </a:pPr>
            <a:endParaRPr lang="ko-KR" altLang="en-US" sz="1500"/>
          </a:p>
          <a:p>
            <a:pPr>
              <a:defRPr/>
            </a:pPr>
            <a:endParaRPr lang="ko-KR" altLang="en-US" sz="1500"/>
          </a:p>
          <a:p>
            <a:pPr>
              <a:defRPr/>
            </a:pPr>
            <a:r>
              <a:rPr lang="ko-KR" altLang="en-US" sz="1500" b="1"/>
              <a:t> </a:t>
            </a:r>
            <a:r>
              <a:rPr lang="en-US" altLang="ko-KR" sz="1500" b="1"/>
              <a:t>OLED</a:t>
            </a:r>
            <a:r>
              <a:rPr lang="ko-KR" altLang="en-US" sz="1500" b="1"/>
              <a:t>는 유기물들을 가열하여 유리에 붙어버리게 만든 후 전류를 흘려주게 되면 빛이 나게 되는데</a:t>
            </a:r>
            <a:r>
              <a:rPr lang="en-US" altLang="ko-KR" sz="1500" b="1"/>
              <a:t>,</a:t>
            </a:r>
            <a:r>
              <a:rPr lang="ko-KR" altLang="en-US" sz="1500" b="1"/>
              <a:t> </a:t>
            </a:r>
            <a:r>
              <a:rPr lang="en-US" altLang="ko-KR" sz="1500" b="1"/>
              <a:t>OLED</a:t>
            </a:r>
            <a:r>
              <a:rPr lang="ko-KR" altLang="en-US" sz="1500" b="1"/>
              <a:t>는 이런 증착이라는 과정을 통해 고해상도의 </a:t>
            </a:r>
            <a:r>
              <a:rPr lang="en-US" altLang="ko-KR" sz="1500" b="1"/>
              <a:t>OLED</a:t>
            </a:r>
            <a:r>
              <a:rPr lang="ko-KR" altLang="en-US" sz="1500" b="1"/>
              <a:t> 패널이 만들어집니다</a:t>
            </a:r>
            <a:r>
              <a:rPr lang="en-US" altLang="ko-KR" sz="1500" b="1"/>
              <a:t>.</a:t>
            </a:r>
            <a:r>
              <a:rPr lang="ko-KR" altLang="en-US" sz="1500" b="1"/>
              <a:t> </a:t>
            </a:r>
            <a:endParaRPr lang="ko-KR" altLang="en-US" sz="1500" b="1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61260" y="3124196"/>
            <a:ext cx="4135038" cy="2647950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51545" y="3129915"/>
            <a:ext cx="3289935" cy="2714630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>
            <a:off x="6743697" y="2343149"/>
            <a:ext cx="3857626" cy="90297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b="1"/>
              <a:t>OLED</a:t>
            </a:r>
            <a:r>
              <a:rPr lang="ko-KR" altLang="en-US" b="1"/>
              <a:t>의 발광원리는 전계 발광이기 떄문에 전자와 정공이 만날 때 빛을 냅니다</a:t>
            </a:r>
            <a:r>
              <a:rPr lang="en-US" altLang="ko-KR" b="1"/>
              <a:t>.</a:t>
            </a:r>
            <a:r>
              <a:rPr lang="ko-KR" altLang="en-US" b="1"/>
              <a:t> </a:t>
            </a:r>
            <a:endParaRPr lang="ko-KR" altLang="en-US" b="1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8615" y="3316322"/>
            <a:ext cx="3925668" cy="27242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29179" y="4133560"/>
            <a:ext cx="3182857" cy="2222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32576" y="4409090"/>
            <a:ext cx="6094427" cy="36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hlinkClick r:id="rId3"/>
              </a:rPr>
              <a:t>https://youtube.com/shorts/pSG6_Q0H0K4?feature=share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52841" y="482910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hlinkClick r:id="rId3"/>
              </a:rPr>
              <a:t>https://youtube.com/shorts/UgyTzfmzfxU?feature=share</a:t>
            </a: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4122" y="168694"/>
            <a:ext cx="3727801" cy="2872740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29587" y="0"/>
            <a:ext cx="3368040" cy="3665220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64391" y="0"/>
            <a:ext cx="4480560" cy="4000500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5133976" y="5572125"/>
            <a:ext cx="4638674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>
                <a:hlinkClick r:id="rId7"/>
              </a:rPr>
              <a:t>https://youtu.be/rCNvZC4461w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1938" y="2659511"/>
            <a:ext cx="4705350" cy="2590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1938" y="501650"/>
            <a:ext cx="3990975" cy="20859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28658" y="399705"/>
            <a:ext cx="5497660" cy="437584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54613" y="4785484"/>
            <a:ext cx="2219325" cy="152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06892" y="5085819"/>
            <a:ext cx="6419374" cy="903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맑은 고딕"/>
                <a:ea typeface="맑은 고딕"/>
                <a:cs typeface="+mn-cs"/>
              </a:rPr>
              <a:t>RFID</a:t>
            </a:r>
            <a:r>
              <a:rPr lang="ko-KR" altLang="en-US" b="1">
                <a:latin typeface="맑은 고딕"/>
                <a:ea typeface="맑은 고딕"/>
                <a:cs typeface="+mn-cs"/>
              </a:rPr>
              <a:t>를 이용하여 카드 값을 받고 저장해둔 값이랑 비교하면서 밑에 과정들을 진행해나가는 과정에서 함수를 선언하면서 효율적으로 하는 법에 대한 중요성</a:t>
            </a:r>
            <a:r>
              <a:rPr lang="en-US" altLang="ko-KR" b="1">
                <a:latin typeface="맑은 고딕"/>
                <a:ea typeface="맑은 고딕"/>
                <a:cs typeface="+mn-cs"/>
              </a:rPr>
              <a:t>.</a:t>
            </a:r>
            <a:endParaRPr lang="en-US" altLang="ko-KR" b="1"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ED1C57-0759-E8FE-00B0-90B4F68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68B69E-C85C-6CCB-07B4-869D0173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631" y="1789044"/>
            <a:ext cx="7050737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5221E9-878E-27AD-2911-7BD50B6A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41E812-B362-46DD-2199-CEC579F930B1}"/>
              </a:ext>
            </a:extLst>
          </p:cNvPr>
          <p:cNvSpPr txBox="1"/>
          <p:nvPr/>
        </p:nvSpPr>
        <p:spPr>
          <a:xfrm>
            <a:off x="5176837" y="569119"/>
            <a:ext cx="5076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highlight>
                  <a:srgbClr val="FFFF00"/>
                </a:highlight>
              </a:rPr>
              <a:t>선정 배경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12D859-E15D-C7B1-C310-1D53C8DE8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892888"/>
            <a:ext cx="5000625" cy="44602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10F0B8-A6AC-25C6-4ED3-DAA40771E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312" y="1127582"/>
            <a:ext cx="5603782" cy="431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5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67BCB8-D043-E730-7385-2F902957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DBC8D9-79F0-AC2C-3C4A-4215DF8A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9" y="1109662"/>
            <a:ext cx="10086975" cy="300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75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AC0AC5-B4F5-EC2F-B29B-9ED4CA9D6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997954-0CA6-F3B5-F4CB-3A06F142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0"/>
            <a:ext cx="12192000" cy="58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71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D2628B-29C8-F633-1F0F-679A495A5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024743-9592-E4BC-A9A7-80F8E5814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18" y="753875"/>
            <a:ext cx="5867400" cy="3914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812303-E851-3EEB-6632-597301FF0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280" y="553850"/>
            <a:ext cx="6034368" cy="4114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1C1E92-E85B-A4B0-31D9-5658FC464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362" y="5014912"/>
            <a:ext cx="2676525" cy="15430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CF0AA4-D53C-DD26-11DC-B3D68D86A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862" y="4938712"/>
            <a:ext cx="2214563" cy="1600200"/>
          </a:xfrm>
          <a:prstGeom prst="rect">
            <a:avLst/>
          </a:prstGeom>
        </p:spPr>
      </p:pic>
      <p:pic>
        <p:nvPicPr>
          <p:cNvPr id="21" name="그림 20" descr="텍스트, 전자기기이(가) 표시된 사진">
            <a:extLst>
              <a:ext uri="{FF2B5EF4-FFF2-40B4-BE49-F238E27FC236}">
                <a16:creationId xmlns:a16="http://schemas.microsoft.com/office/drawing/2014/main" id="{6BE9E8E1-5DE7-EC3F-031B-B0469B3AF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555761" y="4631531"/>
            <a:ext cx="1600200" cy="221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42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088F16-A6A2-3513-0213-043AE1D99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752C9C-3CB9-5E34-55BA-40DFA46D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36525"/>
            <a:ext cx="3429239" cy="28146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FD562C-995E-595B-7809-C5753E8A4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3138488"/>
            <a:ext cx="3271838" cy="2410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E503E5-F2FD-2C29-0A1D-5494E418D1F0}"/>
              </a:ext>
            </a:extLst>
          </p:cNvPr>
          <p:cNvSpPr txBox="1"/>
          <p:nvPr/>
        </p:nvSpPr>
        <p:spPr>
          <a:xfrm>
            <a:off x="6010275" y="742950"/>
            <a:ext cx="41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ㅇㄹㅇㄹ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B1F587-8F43-ADA5-A498-AA20FD3BF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889" y="416203"/>
            <a:ext cx="8153400" cy="18573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6E5C566-8FA9-0DA8-4816-3EA4447A3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888" y="2215276"/>
            <a:ext cx="8084805" cy="33051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822545-FDAD-661A-1C89-22D08E30D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689" y="5443537"/>
            <a:ext cx="87153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72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762FD-594B-3205-836F-BFAE752D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AB9F31-FB92-3AAE-2E56-9AF8624C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33400"/>
            <a:ext cx="1808868" cy="2790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51BC51F-ED9A-E8BA-2C1E-AD27DFA51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99" y="3995270"/>
            <a:ext cx="3218271" cy="18787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A6E286-1080-88DA-FD44-EC112BCE3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533400"/>
            <a:ext cx="2281418" cy="2787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B766E0-57DC-77C9-8961-C825CC6BC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025" y="296862"/>
            <a:ext cx="1769785" cy="31321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6C58FF-FBD4-3E18-9617-66F9B0B4A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4517" y="197438"/>
            <a:ext cx="1883528" cy="32315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F9595F-9292-23BA-1872-159FB7D11069}"/>
              </a:ext>
            </a:extLst>
          </p:cNvPr>
          <p:cNvSpPr txBox="1"/>
          <p:nvPr/>
        </p:nvSpPr>
        <p:spPr>
          <a:xfrm>
            <a:off x="4084164" y="411874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7"/>
              </a:rPr>
              <a:t>https://youtube.com/shorts/XTq3AHjLla8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6572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7C4683-832E-602F-5935-59B903A6F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154B8-46E6-62CA-C4AC-F55FD7F95207}"/>
              </a:ext>
            </a:extLst>
          </p:cNvPr>
          <p:cNvSpPr txBox="1"/>
          <p:nvPr/>
        </p:nvSpPr>
        <p:spPr>
          <a:xfrm>
            <a:off x="77989" y="4446796"/>
            <a:ext cx="16020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https://github.com/nockanda/arduino_recipe/blob/main/012_rfid_lcd.ino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900759-115E-2471-63C5-7015AD15A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34" y="274311"/>
            <a:ext cx="3269098" cy="37980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25B5D2-1565-A0A4-89C7-8DAE080A2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32" y="191922"/>
            <a:ext cx="2852295" cy="3974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341084-28C5-AE62-E2C0-FD97EB5BAE19}"/>
              </a:ext>
            </a:extLst>
          </p:cNvPr>
          <p:cNvSpPr txBox="1"/>
          <p:nvPr/>
        </p:nvSpPr>
        <p:spPr>
          <a:xfrm>
            <a:off x="6983830" y="465064"/>
            <a:ext cx="50047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RFID(Radio-Frequency Identification)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는 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Apple SD Gothic Neo"/>
              </a:rPr>
              <a:t>주파수를 이용해 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Apple SD Gothic Neo"/>
              </a:rPr>
              <a:t>ID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Apple SD Gothic Neo"/>
              </a:rPr>
              <a:t>를 식별하는 방식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으로 일명 전자태그로 불린다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 RFID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기술이란 전파를 이용해 먼 거리에서 정보를 인식하는 기술을 말하며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전자기 유도 방식으로 통신한다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7C020BE-88E7-D6A1-817C-A4E249EE8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637" y="1820584"/>
            <a:ext cx="4241293" cy="45357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3BF61B8-DC59-753B-B88E-5AC12CBE2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183" y="4027602"/>
            <a:ext cx="4886964" cy="25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95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75C998-C867-7DE8-1C45-C2C7330E2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altLang="ko-KR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ko-KR" altLang="en-US" noProof="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A7369B-F145-C7B2-8F67-A6759C0DD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36525"/>
            <a:ext cx="2971800" cy="3762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E654F5-CB1C-1D02-0E35-10DBD1D8D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362" y="45243"/>
            <a:ext cx="2732053" cy="3944937"/>
          </a:xfrm>
          <a:prstGeom prst="rect">
            <a:avLst/>
          </a:prstGeom>
        </p:spPr>
      </p:pic>
      <p:pic>
        <p:nvPicPr>
          <p:cNvPr id="11" name="그림 10" descr="텍스트, 전자기기이(가) 표시된 사진">
            <a:extLst>
              <a:ext uri="{FF2B5EF4-FFF2-40B4-BE49-F238E27FC236}">
                <a16:creationId xmlns:a16="http://schemas.microsoft.com/office/drawing/2014/main" id="{DCAE5611-97E7-54C7-610B-F77DA61B7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61850" y="3883326"/>
            <a:ext cx="2257320" cy="30538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B47C8C-D264-8D66-81C5-BD889332AF1E}"/>
              </a:ext>
            </a:extLst>
          </p:cNvPr>
          <p:cNvSpPr txBox="1"/>
          <p:nvPr/>
        </p:nvSpPr>
        <p:spPr>
          <a:xfrm>
            <a:off x="5633357" y="5251875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https://youtube.com/shorts/lInwbEM7MoE?feature=share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DB0136-7B7B-EA11-F4D3-89AB47A1B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2329" y="136524"/>
            <a:ext cx="3083671" cy="350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48625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140</ep:Words>
  <ep:PresentationFormat>와이드스크린</ep:PresentationFormat>
  <ep:Paragraphs>29</ep:Paragraphs>
  <ep:Slides>13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ShapesVTI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2022-11-15T15:36:22.000</dcterms:created>
  <dc:creator>임 준형</dc:creator>
  <cp:lastModifiedBy>lyhid</cp:lastModifiedBy>
  <dcterms:modified xsi:type="dcterms:W3CDTF">2022-11-24T05:27:42.206</dcterms:modified>
  <cp:revision>21</cp:revision>
  <dc:title>PowerPoint 프레젠테이션</dc:title>
  <cp:version>1000.0000.01</cp:version>
</cp:coreProperties>
</file>